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8" r:id="rId14"/>
    <p:sldId id="341" r:id="rId15"/>
    <p:sldId id="344" r:id="rId16"/>
    <p:sldId id="346" r:id="rId17"/>
    <p:sldId id="347" r:id="rId18"/>
    <p:sldId id="345" r:id="rId19"/>
    <p:sldId id="305" r:id="rId20"/>
    <p:sldId id="306" r:id="rId21"/>
    <p:sldId id="310" r:id="rId22"/>
    <p:sldId id="316" r:id="rId23"/>
    <p:sldId id="319" r:id="rId24"/>
    <p:sldId id="308" r:id="rId25"/>
    <p:sldId id="312" r:id="rId26"/>
    <p:sldId id="317" r:id="rId27"/>
    <p:sldId id="321" r:id="rId28"/>
    <p:sldId id="311" r:id="rId29"/>
    <p:sldId id="314" r:id="rId30"/>
    <p:sldId id="318" r:id="rId31"/>
    <p:sldId id="320" r:id="rId32"/>
    <p:sldId id="315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13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1" r:id="rId58"/>
    <p:sldId id="272" r:id="rId59"/>
    <p:sldId id="273" r:id="rId60"/>
    <p:sldId id="276" r:id="rId61"/>
    <p:sldId id="27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8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25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.png"/><Relationship Id="rId7" Type="http://schemas.openxmlformats.org/officeDocument/2006/relationships/image" Target="../media/image12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4.png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5.png"/><Relationship Id="rId7" Type="http://schemas.openxmlformats.org/officeDocument/2006/relationships/image" Target="../media/image13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25.png"/><Relationship Id="rId9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5.png"/><Relationship Id="rId5" Type="http://schemas.openxmlformats.org/officeDocument/2006/relationships/image" Target="../media/image143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6.png"/><Relationship Id="rId3" Type="http://schemas.openxmlformats.org/officeDocument/2006/relationships/image" Target="../media/image110.png"/><Relationship Id="rId7" Type="http://schemas.openxmlformats.org/officeDocument/2006/relationships/image" Target="../media/image152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4.png"/><Relationship Id="rId4" Type="http://schemas.openxmlformats.org/officeDocument/2006/relationships/image" Target="../media/image115.png"/><Relationship Id="rId9" Type="http://schemas.openxmlformats.org/officeDocument/2006/relationships/image" Target="../media/image153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25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138B73-68A4-F68F-4C69-76DF6981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4" y="1344386"/>
            <a:ext cx="5232634" cy="41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C38A2B-0082-3D86-681E-63FCFD82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40" y="272716"/>
            <a:ext cx="5449060" cy="95263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19B940-0603-3FBC-D395-B34280A4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27" y="1577299"/>
            <a:ext cx="6337432" cy="40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2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D977A7-DC74-49AE-E62C-417478F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7" y="530508"/>
            <a:ext cx="5403432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11596</TotalTime>
  <Words>917</Words>
  <Application>Microsoft Office PowerPoint</Application>
  <PresentationFormat>Widescreen</PresentationFormat>
  <Paragraphs>226</Paragraphs>
  <Slides>61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155</cp:revision>
  <dcterms:created xsi:type="dcterms:W3CDTF">2022-05-19T15:06:45Z</dcterms:created>
  <dcterms:modified xsi:type="dcterms:W3CDTF">2023-02-21T23:42:20Z</dcterms:modified>
</cp:coreProperties>
</file>